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9"/>
  </p:notesMasterIdLst>
  <p:sldIdLst>
    <p:sldId id="306" r:id="rId5"/>
    <p:sldId id="307" r:id="rId6"/>
    <p:sldId id="344" r:id="rId7"/>
    <p:sldId id="309" r:id="rId8"/>
    <p:sldId id="294" r:id="rId9"/>
    <p:sldId id="295" r:id="rId10"/>
    <p:sldId id="314" r:id="rId11"/>
    <p:sldId id="315" r:id="rId12"/>
    <p:sldId id="317" r:id="rId13"/>
    <p:sldId id="318" r:id="rId14"/>
    <p:sldId id="316" r:id="rId15"/>
    <p:sldId id="321" r:id="rId16"/>
    <p:sldId id="322" r:id="rId17"/>
    <p:sldId id="323" r:id="rId18"/>
    <p:sldId id="325" r:id="rId19"/>
    <p:sldId id="324" r:id="rId20"/>
    <p:sldId id="326" r:id="rId21"/>
    <p:sldId id="327" r:id="rId22"/>
    <p:sldId id="328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29" r:id="rId37"/>
    <p:sldId id="3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4967" autoAdjust="0"/>
  </p:normalViewPr>
  <p:slideViewPr>
    <p:cSldViewPr snapToGrid="0">
      <p:cViewPr varScale="1">
        <p:scale>
          <a:sx n="78" d="100"/>
          <a:sy n="78" d="100"/>
        </p:scale>
        <p:origin x="82" y="523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8/14/2022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9928794" cy="2843784"/>
          </a:xfrm>
        </p:spPr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2</a:t>
            </a:r>
            <a:r>
              <a:rPr lang="en-US" sz="5400" spc="400">
                <a:solidFill>
                  <a:schemeClr val="bg1"/>
                </a:solidFill>
              </a:rPr>
              <a:t>.</a:t>
            </a:r>
            <a:r>
              <a:rPr lang="en-US" sz="5400" spc="400" dirty="0">
                <a:solidFill>
                  <a:schemeClr val="bg1"/>
                </a:solidFill>
              </a:rPr>
              <a:t>IONIC LOCALDB SQLITE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Khirulnizam Abd Rahman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FE85-7868-0D72-A002-EFC5A732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home.module.ts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DECFE-13CB-30A6-0F80-1014A2CF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58989-F57E-F1C5-ADC2-C6BBF545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8" y="1393982"/>
            <a:ext cx="10805652" cy="54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5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04FB-6CC3-2F65-B011-3EF735F4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Output </a:t>
            </a:r>
            <a:br>
              <a:rPr lang="en-MY" dirty="0"/>
            </a:br>
            <a:r>
              <a:rPr lang="en-MY" dirty="0"/>
              <a:t>home.page.html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7E743-6941-5397-2C12-75276008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A3981-8CB9-AB4B-1934-429EBE71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825" y="0"/>
            <a:ext cx="5240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2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PREPARING THE DATABASE STRUCTURE IN SQL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D410EDC-06CB-B728-0005-28C98F7FC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sqliteonline.com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119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04FB-6CC3-2F65-B011-3EF735F4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Write &amp; test </a:t>
            </a:r>
            <a:r>
              <a:rPr lang="en-MY" dirty="0" err="1"/>
              <a:t>sql</a:t>
            </a:r>
            <a:br>
              <a:rPr lang="en-MY" dirty="0"/>
            </a:br>
            <a:r>
              <a:rPr lang="en-US" dirty="0"/>
              <a:t>sqliteonline.com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7E743-6941-5397-2C12-75276008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FC4E2-7A90-4ECD-5176-2A1D9460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3" y="1609684"/>
            <a:ext cx="7192433" cy="524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4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04FB-6CC3-2F65-B011-3EF735F4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Put in assets/</a:t>
            </a:r>
            <a:r>
              <a:rPr lang="en-MY" dirty="0" err="1"/>
              <a:t>dummy.sql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7E743-6941-5397-2C12-75276008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703E1-95DF-89ED-CCF6-1D38EDDE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663"/>
            <a:ext cx="12192000" cy="50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7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SQLITE PLUGINS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D410EDC-06CB-B728-0005-28C98F7FC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SQLite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9588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FC25FA-65F8-0724-FE1D-E3DB12682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82" y="993059"/>
            <a:ext cx="11292818" cy="5864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84473-B47E-2A2C-8513-853E39BC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MY" dirty="0"/>
              <a:t>Install these plugins in </a:t>
            </a:r>
            <a:r>
              <a:rPr lang="en-MY" dirty="0" err="1"/>
              <a:t>cmd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726F-F89D-379A-206F-4B0A5D35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3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B790-6A12-3A04-F0C3-B86D0F40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these ionic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E80A-3AD9-E42C-14AA-229A19E77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install @ionic-native/sqlite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cordova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sqlite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-storage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@ionic-native/core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@angular/cli</a:t>
            </a:r>
          </a:p>
          <a:p>
            <a:endParaRPr lang="en-MY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@ionic-native/sqlite-porter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uk.co.workingedge.cordova.plugin.sqliteporter</a:t>
            </a:r>
            <a:endParaRPr lang="en-MY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CBDE0-43AB-7329-DFA5-49E1A8E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31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B790-6A12-3A04-F0C3-B86D0F40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MY" dirty="0"/>
              <a:t>Create these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E80A-3AD9-E42C-14AA-229A19E7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8255"/>
            <a:ext cx="10515600" cy="4351338"/>
          </a:xfrm>
        </p:spPr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ionic generate service services/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dataorang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CBDE0-43AB-7329-DFA5-49E1A8E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58FBC-4588-F53C-17DA-4C2CD8A7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253" y="1365838"/>
            <a:ext cx="7261018" cy="54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8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EC5CE3-4190-33FF-5E72-0558C041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94" y="1319807"/>
            <a:ext cx="9999406" cy="5403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FB790-6A12-3A04-F0C3-B86D0F40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DbOrang</a:t>
            </a:r>
            <a:r>
              <a:rPr lang="en-MY" dirty="0"/>
              <a:t>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CBDE0-43AB-7329-DFA5-49E1A8E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6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Create new Ionic Project</a:t>
            </a:r>
          </a:p>
          <a:p>
            <a:pPr algn="r"/>
            <a:r>
              <a:rPr lang="en-US" dirty="0" err="1"/>
              <a:t>FormGroup</a:t>
            </a:r>
            <a:r>
              <a:rPr lang="en-US" dirty="0"/>
              <a:t> to gather input data 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SQLITE Ionic Plugins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Fetch Dummy data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Insert new Data/Record</a:t>
            </a:r>
          </a:p>
          <a:p>
            <a:pPr algn="r"/>
            <a:r>
              <a:rPr lang="en-US" dirty="0"/>
              <a:t>Display Records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B2A5A-5FED-9539-96E5-583B5BFF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32" y="1315718"/>
            <a:ext cx="9743768" cy="5542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FB790-6A12-3A04-F0C3-B86D0F40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DbOrang</a:t>
            </a:r>
            <a:r>
              <a:rPr lang="en-MY" dirty="0"/>
              <a:t> service constructor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CBDE0-43AB-7329-DFA5-49E1A8E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A15064-1A36-D4BF-613F-E900E553CDDC}"/>
              </a:ext>
            </a:extLst>
          </p:cNvPr>
          <p:cNvSpPr/>
          <p:nvPr/>
        </p:nvSpPr>
        <p:spPr>
          <a:xfrm>
            <a:off x="5781368" y="2880852"/>
            <a:ext cx="4424516" cy="3338973"/>
          </a:xfrm>
          <a:prstGeom prst="round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15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55BECB-4225-F0A5-7A30-257CEEFF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70" y="1372950"/>
            <a:ext cx="10046185" cy="5161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FB790-6A12-3A04-F0C3-B86D0F40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DbOrang</a:t>
            </a:r>
            <a:r>
              <a:rPr lang="en-MY" dirty="0"/>
              <a:t> service </a:t>
            </a:r>
            <a:r>
              <a:rPr lang="en-MY" dirty="0" err="1"/>
              <a:t>getDummyData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CBDE0-43AB-7329-DFA5-49E1A8E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A15064-1A36-D4BF-613F-E900E553CDDC}"/>
              </a:ext>
            </a:extLst>
          </p:cNvPr>
          <p:cNvSpPr/>
          <p:nvPr/>
        </p:nvSpPr>
        <p:spPr>
          <a:xfrm>
            <a:off x="6398342" y="3131416"/>
            <a:ext cx="5420032" cy="3338973"/>
          </a:xfrm>
          <a:prstGeom prst="round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9507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BDCB96-62A3-698A-D59F-783B75B2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2068965"/>
            <a:ext cx="10879068" cy="3781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FB790-6A12-3A04-F0C3-B86D0F40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err="1"/>
              <a:t>DbOrang</a:t>
            </a:r>
            <a:r>
              <a:rPr lang="en-MY" dirty="0"/>
              <a:t> service </a:t>
            </a:r>
            <a:r>
              <a:rPr lang="en-MY" dirty="0" err="1"/>
              <a:t>fetchOrangs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CBDE0-43AB-7329-DFA5-49E1A8E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A15064-1A36-D4BF-613F-E900E553CDDC}"/>
              </a:ext>
            </a:extLst>
          </p:cNvPr>
          <p:cNvSpPr/>
          <p:nvPr/>
        </p:nvSpPr>
        <p:spPr>
          <a:xfrm>
            <a:off x="5781368" y="3687097"/>
            <a:ext cx="6037006" cy="2241755"/>
          </a:xfrm>
          <a:prstGeom prst="round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1081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BDCB96-62A3-698A-D59F-783B75B2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2068965"/>
            <a:ext cx="10879068" cy="3781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FB790-6A12-3A04-F0C3-B86D0F40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err="1"/>
              <a:t>DbOrang</a:t>
            </a:r>
            <a:r>
              <a:rPr lang="en-MY" dirty="0"/>
              <a:t> service </a:t>
            </a:r>
            <a:r>
              <a:rPr lang="en-MY" dirty="0" err="1"/>
              <a:t>fetchOrangs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CBDE0-43AB-7329-DFA5-49E1A8E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A15064-1A36-D4BF-613F-E900E553CDDC}"/>
              </a:ext>
            </a:extLst>
          </p:cNvPr>
          <p:cNvSpPr/>
          <p:nvPr/>
        </p:nvSpPr>
        <p:spPr>
          <a:xfrm>
            <a:off x="5781368" y="3687097"/>
            <a:ext cx="6037006" cy="2241755"/>
          </a:xfrm>
          <a:prstGeom prst="round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9531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73AE27-A8AC-1511-6545-EFD70E32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374340"/>
            <a:ext cx="11198941" cy="4766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FB790-6A12-3A04-F0C3-B86D0F40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err="1"/>
              <a:t>DbOrang</a:t>
            </a:r>
            <a:r>
              <a:rPr lang="en-MY" dirty="0"/>
              <a:t> service </a:t>
            </a:r>
            <a:r>
              <a:rPr lang="en-MY" dirty="0" err="1"/>
              <a:t>getOrang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CBDE0-43AB-7329-DFA5-49E1A8E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A15064-1A36-D4BF-613F-E900E553CDDC}"/>
              </a:ext>
            </a:extLst>
          </p:cNvPr>
          <p:cNvSpPr/>
          <p:nvPr/>
        </p:nvSpPr>
        <p:spPr>
          <a:xfrm>
            <a:off x="4768645" y="2351702"/>
            <a:ext cx="6037006" cy="3911446"/>
          </a:xfrm>
          <a:prstGeom prst="round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40544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73AE27-A8AC-1511-6545-EFD70E32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374340"/>
            <a:ext cx="11198941" cy="4766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FB790-6A12-3A04-F0C3-B86D0F40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err="1"/>
              <a:t>DbOrang</a:t>
            </a:r>
            <a:r>
              <a:rPr lang="en-MY" dirty="0"/>
              <a:t> service </a:t>
            </a:r>
            <a:r>
              <a:rPr lang="en-MY" dirty="0" err="1"/>
              <a:t>getOrang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CBDE0-43AB-7329-DFA5-49E1A8E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A15064-1A36-D4BF-613F-E900E553CDDC}"/>
              </a:ext>
            </a:extLst>
          </p:cNvPr>
          <p:cNvSpPr/>
          <p:nvPr/>
        </p:nvSpPr>
        <p:spPr>
          <a:xfrm>
            <a:off x="4768645" y="2351702"/>
            <a:ext cx="6037006" cy="3911446"/>
          </a:xfrm>
          <a:prstGeom prst="round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28725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2CD8C-E7CD-9A94-5834-FDDAF321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798"/>
            <a:ext cx="12192000" cy="3720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FB790-6A12-3A04-F0C3-B86D0F40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 err="1"/>
              <a:t>DbOrang</a:t>
            </a:r>
            <a:r>
              <a:rPr lang="en-MY" dirty="0"/>
              <a:t> service </a:t>
            </a:r>
            <a:r>
              <a:rPr lang="en-MY" dirty="0" err="1"/>
              <a:t>addOrang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CBDE0-43AB-7329-DFA5-49E1A8E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A15064-1A36-D4BF-613F-E900E553CDDC}"/>
              </a:ext>
            </a:extLst>
          </p:cNvPr>
          <p:cNvSpPr/>
          <p:nvPr/>
        </p:nvSpPr>
        <p:spPr>
          <a:xfrm>
            <a:off x="3392128" y="3283974"/>
            <a:ext cx="8799871" cy="1897626"/>
          </a:xfrm>
          <a:prstGeom prst="round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41483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6A7C7F-4A9D-2842-E33A-86C1BCAF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652"/>
            <a:ext cx="12192000" cy="5716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FB790-6A12-3A04-F0C3-B86D0F40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MY" dirty="0" err="1"/>
              <a:t>App.module.ts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CBDE0-43AB-7329-DFA5-49E1A8E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A15064-1A36-D4BF-613F-E900E553CDDC}"/>
              </a:ext>
            </a:extLst>
          </p:cNvPr>
          <p:cNvSpPr/>
          <p:nvPr/>
        </p:nvSpPr>
        <p:spPr>
          <a:xfrm>
            <a:off x="3923071" y="3429000"/>
            <a:ext cx="1533834" cy="2133601"/>
          </a:xfrm>
          <a:prstGeom prst="round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9D6AD2A-D1D9-5613-9518-EE50EF80C604}"/>
              </a:ext>
            </a:extLst>
          </p:cNvPr>
          <p:cNvSpPr/>
          <p:nvPr/>
        </p:nvSpPr>
        <p:spPr>
          <a:xfrm flipH="1">
            <a:off x="6390968" y="3534033"/>
            <a:ext cx="963561" cy="855406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65F829-DCFC-D155-D2C4-292D0D58C525}"/>
              </a:ext>
            </a:extLst>
          </p:cNvPr>
          <p:cNvSpPr/>
          <p:nvPr/>
        </p:nvSpPr>
        <p:spPr>
          <a:xfrm flipH="1">
            <a:off x="6533536" y="4559045"/>
            <a:ext cx="963561" cy="855406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7498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B6C1-D83C-E8F9-F48D-91E4E057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0"/>
            <a:ext cx="10515600" cy="1325563"/>
          </a:xfrm>
        </p:spPr>
        <p:txBody>
          <a:bodyPr/>
          <a:lstStyle/>
          <a:p>
            <a:r>
              <a:rPr lang="en-MY" dirty="0" err="1"/>
              <a:t>home.page.ts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B82FB-5FB1-469C-A021-EB4940728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13" y="1460500"/>
            <a:ext cx="10515600" cy="4351338"/>
          </a:xfrm>
        </p:spPr>
        <p:txBody>
          <a:bodyPr/>
          <a:lstStyle/>
          <a:p>
            <a:r>
              <a:rPr lang="en-MY" dirty="0"/>
              <a:t>imports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2C5CA-343B-6010-E0E3-35568024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20796-F221-B1FF-C039-97CAC5BE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982"/>
            <a:ext cx="12192000" cy="47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66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B6C1-D83C-E8F9-F48D-91E4E057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0"/>
            <a:ext cx="10515600" cy="1325563"/>
          </a:xfrm>
        </p:spPr>
        <p:txBody>
          <a:bodyPr/>
          <a:lstStyle/>
          <a:p>
            <a:r>
              <a:rPr lang="en-MY" dirty="0"/>
              <a:t>home.page.ts 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B82FB-5FB1-469C-A021-EB4940728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13" y="1460500"/>
            <a:ext cx="10515600" cy="4351338"/>
          </a:xfrm>
        </p:spPr>
        <p:txBody>
          <a:bodyPr/>
          <a:lstStyle/>
          <a:p>
            <a:r>
              <a:rPr lang="en-MY" dirty="0"/>
              <a:t>imports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2C5CA-343B-6010-E0E3-35568024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20796-F221-B1FF-C039-97CAC5BE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982"/>
            <a:ext cx="12192000" cy="47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8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C282A-DC6D-B2F1-A994-D7F980CE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Output/ overview</a:t>
            </a:r>
            <a:endParaRPr lang="en-MY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5C2C7-EFEB-B029-0A5B-694043CD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0080D-C59F-6CC8-BEDC-D3B1B16D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17F41-0A2B-D4EA-56A9-BA16D624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163A621-5592-A7EA-50D0-4F080058DD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887" b="9887"/>
          <a:stretch>
            <a:fillRect/>
          </a:stretch>
        </p:blipFill>
        <p:spPr>
          <a:xfrm>
            <a:off x="1028383" y="823305"/>
            <a:ext cx="5384491" cy="538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13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B6C1-D83C-E8F9-F48D-91E4E057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0"/>
            <a:ext cx="10515600" cy="1325563"/>
          </a:xfrm>
        </p:spPr>
        <p:txBody>
          <a:bodyPr/>
          <a:lstStyle/>
          <a:p>
            <a:r>
              <a:rPr lang="en-MY" dirty="0"/>
              <a:t>home.page.ts constructor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87A729-2A52-D773-2B27-374BC4898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419" y="1057377"/>
            <a:ext cx="10123051" cy="51538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2C5CA-343B-6010-E0E3-35568024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2D0783-FE47-D981-BB82-27EF9F0EFAC1}"/>
              </a:ext>
            </a:extLst>
          </p:cNvPr>
          <p:cNvSpPr/>
          <p:nvPr/>
        </p:nvSpPr>
        <p:spPr>
          <a:xfrm>
            <a:off x="5692878" y="4070554"/>
            <a:ext cx="5330798" cy="2285795"/>
          </a:xfrm>
          <a:prstGeom prst="round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79754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222C72-6564-F1E6-6D82-DBC690D7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65436"/>
            <a:ext cx="10785987" cy="589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F4B6C1-D83C-E8F9-F48D-91E4E057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0"/>
            <a:ext cx="10515600" cy="1325563"/>
          </a:xfrm>
        </p:spPr>
        <p:txBody>
          <a:bodyPr/>
          <a:lstStyle/>
          <a:p>
            <a:r>
              <a:rPr lang="en-MY" dirty="0"/>
              <a:t>home.page.ts </a:t>
            </a:r>
            <a:r>
              <a:rPr lang="en-MY" dirty="0" err="1"/>
              <a:t>ngOnInit</a:t>
            </a:r>
            <a:r>
              <a:rPr lang="en-MY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2C5CA-343B-6010-E0E3-35568024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17823A-0EAD-DC88-C1EF-6D0F0F49F017}"/>
              </a:ext>
            </a:extLst>
          </p:cNvPr>
          <p:cNvSpPr/>
          <p:nvPr/>
        </p:nvSpPr>
        <p:spPr>
          <a:xfrm>
            <a:off x="4994787" y="3361045"/>
            <a:ext cx="5928852" cy="3639523"/>
          </a:xfrm>
          <a:prstGeom prst="round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9252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817C08-8B95-5D47-400B-9DCD69FF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1035160"/>
            <a:ext cx="10307904" cy="5822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F4B6C1-D83C-E8F9-F48D-91E4E057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0"/>
            <a:ext cx="10515600" cy="1325563"/>
          </a:xfrm>
        </p:spPr>
        <p:txBody>
          <a:bodyPr/>
          <a:lstStyle/>
          <a:p>
            <a:r>
              <a:rPr lang="en-MY" dirty="0"/>
              <a:t>home.page.ts </a:t>
            </a:r>
            <a:r>
              <a:rPr lang="en-MY" dirty="0" err="1"/>
              <a:t>tambahOrang</a:t>
            </a:r>
            <a:r>
              <a:rPr lang="en-MY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2C5CA-343B-6010-E0E3-35568024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8464A6-DEA0-B1E9-937A-7847478F28FD}"/>
              </a:ext>
            </a:extLst>
          </p:cNvPr>
          <p:cNvSpPr/>
          <p:nvPr/>
        </p:nvSpPr>
        <p:spPr>
          <a:xfrm>
            <a:off x="5201263" y="2360723"/>
            <a:ext cx="6872749" cy="2968361"/>
          </a:xfrm>
          <a:prstGeom prst="round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1862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D1A5-C4F4-A934-938A-189055FB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Test on Android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1C60-3C8A-8DAB-A66F-12315D7B4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#to run native Android directly from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vscode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onic cap add android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ionic build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ionic capacitor copy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ionic capacitor run android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B853-9CAC-4DF6-E2CA-7EB6E882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17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D1A5-C4F4-A934-938A-189055FB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B853-9CAC-4DF6-E2CA-7EB6E882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804F4-DB17-C851-19DE-32D25E615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5A5CF-7EE1-7EE1-1423-A7034E07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38" y="0"/>
            <a:ext cx="5501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4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CREATE NEW IONIC PROJECT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D410EDC-06CB-B728-0005-28C98F7FC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ionic start </a:t>
            </a:r>
            <a:r>
              <a:rPr lang="en-US" dirty="0" err="1"/>
              <a:t>profilorangasal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Create new ionic project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BBA806-DEF3-64C7-55A1-361058DF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554" y="1690688"/>
            <a:ext cx="7057445" cy="50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sz="5400" dirty="0"/>
              <a:t>onic serve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E8638-ADB0-5492-05F0-E18501D4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8435"/>
            <a:ext cx="12192000" cy="44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0032-F742-57ED-A7C6-C4B4EE33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home.page.html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2D30B-DDF9-5C54-6FC8-4B058864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226E6-B68F-EB27-F10B-59A4CEDBB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02" y="1355008"/>
            <a:ext cx="9783097" cy="55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3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2578-56EA-C8BD-A071-4E6A194A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Cont</a:t>
            </a:r>
            <a:r>
              <a:rPr lang="en-MY" dirty="0"/>
              <a:t>… home.page.html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3CB66-ECF2-CC70-DB62-FFC8BB8C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10189-A636-7F3D-69D8-99614F6E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12F1-4BD0-BCC9-4CC5-77AD6486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home.page.ts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EC96E-E0D3-AE74-9D59-0579737C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E7EB9-F7C7-8ECC-4644-17978775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7" y="1365264"/>
            <a:ext cx="8033898" cy="549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0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{8E090A14-FC2F-4E7A-9A5D-7A2D625895A5}tf89338750_win32</Template>
  <TotalTime>181</TotalTime>
  <Words>284</Words>
  <Application>Microsoft Office PowerPoint</Application>
  <PresentationFormat>Widescreen</PresentationFormat>
  <Paragraphs>93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Consolas</vt:lpstr>
      <vt:lpstr>Univers</vt:lpstr>
      <vt:lpstr>GradientUnivers</vt:lpstr>
      <vt:lpstr>2.IONIC LOCALDB SQLITE</vt:lpstr>
      <vt:lpstr>Agenda</vt:lpstr>
      <vt:lpstr>Output/ overview</vt:lpstr>
      <vt:lpstr>CREATE NEW IONIC PROJECT</vt:lpstr>
      <vt:lpstr>Create new ionic project</vt:lpstr>
      <vt:lpstr>ionic serve</vt:lpstr>
      <vt:lpstr>home.page.html</vt:lpstr>
      <vt:lpstr>Cont… home.page.html</vt:lpstr>
      <vt:lpstr>home.page.ts</vt:lpstr>
      <vt:lpstr>home.module.ts</vt:lpstr>
      <vt:lpstr>Output  home.page.html</vt:lpstr>
      <vt:lpstr>PREPARING THE DATABASE STRUCTURE IN SQL</vt:lpstr>
      <vt:lpstr>Write &amp; test sql sqliteonline.com</vt:lpstr>
      <vt:lpstr>Put in assets/dummy.sql</vt:lpstr>
      <vt:lpstr>SQLITE PLUGINS</vt:lpstr>
      <vt:lpstr>Install these plugins in cmd</vt:lpstr>
      <vt:lpstr>Install these ionic plugins</vt:lpstr>
      <vt:lpstr>Create these services</vt:lpstr>
      <vt:lpstr>DbOrang services</vt:lpstr>
      <vt:lpstr>DbOrang service constructor</vt:lpstr>
      <vt:lpstr>DbOrang service getDummyData</vt:lpstr>
      <vt:lpstr>DbOrang service fetchOrangs</vt:lpstr>
      <vt:lpstr>DbOrang service fetchOrangs</vt:lpstr>
      <vt:lpstr>DbOrang service getOrang</vt:lpstr>
      <vt:lpstr>DbOrang service getOrang</vt:lpstr>
      <vt:lpstr>DbOrang service addOrang</vt:lpstr>
      <vt:lpstr>App.module.ts</vt:lpstr>
      <vt:lpstr>home.page.ts</vt:lpstr>
      <vt:lpstr>home.page.ts imports</vt:lpstr>
      <vt:lpstr>home.page.ts constructor</vt:lpstr>
      <vt:lpstr>home.page.ts ngOnInit()</vt:lpstr>
      <vt:lpstr>home.page.ts tambahOrang()</vt:lpstr>
      <vt:lpstr>Test on Android device</vt:lpstr>
      <vt:lpstr>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2.IONIC LOCALDB SQLITE</dc:title>
  <dc:creator>Khirulnizam Abd Rahman</dc:creator>
  <cp:lastModifiedBy>Khirulnizam Abd Rahman</cp:lastModifiedBy>
  <cp:revision>37</cp:revision>
  <dcterms:created xsi:type="dcterms:W3CDTF">2022-08-14T01:30:50Z</dcterms:created>
  <dcterms:modified xsi:type="dcterms:W3CDTF">2022-08-14T04:38:16Z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